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omforta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bold.fntdata"/><Relationship Id="rId6" Type="http://schemas.openxmlformats.org/officeDocument/2006/relationships/slide" Target="slides/slide1.xml"/><Relationship Id="rId18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43cbe3bf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43cbe3bf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43cbe3bf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43cbe3bf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3cbe3bf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3cbe3bf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43cbe3bf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43cbe3bf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43cbe3b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43cbe3b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43cbe3bf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43cbe3bf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3cbe3bf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3cbe3bf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43cbe3bf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43cbe3bf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43cbe3bf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43cbe3bf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43cbe3bf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43cbe3bf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43cbe3bf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43cbe3bf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5700" y="473625"/>
            <a:ext cx="2770200" cy="7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CSYE 7200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65550" y="2571750"/>
            <a:ext cx="42129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League of Legends </a:t>
            </a:r>
            <a:endParaRPr sz="1200"/>
          </a:p>
        </p:txBody>
      </p:sp>
      <p:sp>
        <p:nvSpPr>
          <p:cNvPr id="56" name="Google Shape;56;p13"/>
          <p:cNvSpPr txBox="1"/>
          <p:nvPr/>
        </p:nvSpPr>
        <p:spPr>
          <a:xfrm>
            <a:off x="5013925" y="3530150"/>
            <a:ext cx="351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6:     Lei Liu   		001443309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Xuanshan Xiao	001474067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63267" t="0"/>
          <a:stretch/>
        </p:blipFill>
        <p:spPr>
          <a:xfrm>
            <a:off x="2892600" y="1530200"/>
            <a:ext cx="3358801" cy="9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6057875" y="809025"/>
            <a:ext cx="14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714925" y="1814225"/>
            <a:ext cx="4175700" cy="21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Users getting one user case responses in 2 seconds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updating time through Spark and Zeppelin within 20 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Accuracy of </a:t>
            </a:r>
            <a:r>
              <a:rPr lang="en"/>
              <a:t>predication on winning rate </a:t>
            </a:r>
            <a:r>
              <a:rPr lang="en"/>
              <a:t>of the winner higher than 60%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625" y="430725"/>
            <a:ext cx="6873000" cy="3866100"/>
          </a:xfrm>
          <a:prstGeom prst="snip2DiagRect">
            <a:avLst>
              <a:gd fmla="val 50000" name="adj1"/>
              <a:gd fmla="val 5000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1398250" y="727225"/>
            <a:ext cx="12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89300" y="1618150"/>
            <a:ext cx="34206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Give recommendations on user-specific champion selection.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Deploy a platform that automates the whole workflow. 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15889" r="-15890" t="0"/>
          <a:stretch/>
        </p:blipFill>
        <p:spPr>
          <a:xfrm>
            <a:off x="3479350" y="658975"/>
            <a:ext cx="6762600" cy="3450300"/>
          </a:xfrm>
          <a:prstGeom prst="chevron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77225" y="1565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63267" t="0"/>
          <a:stretch/>
        </p:blipFill>
        <p:spPr>
          <a:xfrm>
            <a:off x="4410725" y="3177475"/>
            <a:ext cx="2942031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2084125" y="3352825"/>
            <a:ext cx="22692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CSYE 7200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654100" y="2521725"/>
            <a:ext cx="406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572000" y="423850"/>
            <a:ext cx="4450800" cy="179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5 VS. 5  moba game with two sides, blue and purple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team has 5 positions  [top,mid,jungle,bottom,support]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25" y="466175"/>
            <a:ext cx="3963976" cy="1982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987750" y="3210300"/>
            <a:ext cx="74931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3.	</a:t>
            </a:r>
            <a:r>
              <a:rPr lang="en" sz="1800">
                <a:solidFill>
                  <a:schemeClr val="dk2"/>
                </a:solidFill>
              </a:rPr>
              <a:t>Each summoner  has to pick a champion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4.	The order of picking should be :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 	blue picking 1 -&gt; purple 2 -&gt; blue 2 -&gt; purple 2 -&gt; blue 2 -&gt; purple 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805625" y="762525"/>
            <a:ext cx="34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967825" y="1772150"/>
            <a:ext cx="3420600" cy="21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system of </a:t>
            </a:r>
            <a:r>
              <a:rPr lang="en"/>
              <a:t>recommending a champion for summoner in rank, according to the champions already picked and the summoner’s proficiency of the champions.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46182" r="7121" t="0"/>
          <a:stretch/>
        </p:blipFill>
        <p:spPr>
          <a:xfrm>
            <a:off x="5074200" y="0"/>
            <a:ext cx="4069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 rot="5400000">
            <a:off x="5260425" y="-186300"/>
            <a:ext cx="1898100" cy="2270700"/>
          </a:xfrm>
          <a:prstGeom prst="rtTriangl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 rot="-5400000">
            <a:off x="5228175" y="1227750"/>
            <a:ext cx="3555900" cy="4275600"/>
          </a:xfrm>
          <a:prstGeom prst="rtTriangl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52191" l="0" r="0" t="6217"/>
          <a:stretch/>
        </p:blipFill>
        <p:spPr>
          <a:xfrm>
            <a:off x="0" y="3203225"/>
            <a:ext cx="9144000" cy="19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776125" y="3725325"/>
            <a:ext cx="2173200" cy="622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Case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135950" y="305825"/>
            <a:ext cx="6872100" cy="26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One summoner -&gt; search rank records -&gt; return the latest rank records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One summoner -&gt; search  champions -&gt; return a champion list ordered by proficiency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One summoner -&gt; input champions picked by both sides -&gt; return a champion list ordered by the  winrate  and grouped by the positions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One summoner -&gt; input the champions of each team -&gt; return the prediction of the winrate of the team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637525" y="827900"/>
            <a:ext cx="61308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Crawling players’ data and rank records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Divide the rank data into two parts : Train and Test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Build a model and train the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Test the 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37162" l="0" r="0" t="21412"/>
          <a:stretch/>
        </p:blipFill>
        <p:spPr>
          <a:xfrm>
            <a:off x="0" y="3210900"/>
            <a:ext cx="9144000" cy="19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623725" y="3725325"/>
            <a:ext cx="2476500" cy="622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Methodology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2632350" y="2665850"/>
            <a:ext cx="3879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Crawling user data from https://na.op.gg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Live match data fetched from Riot.(20 calls a second)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At least 50000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58366" l="0" r="0" t="0"/>
          <a:stretch/>
        </p:blipFill>
        <p:spPr>
          <a:xfrm>
            <a:off x="0" y="0"/>
            <a:ext cx="9143999" cy="19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623725" y="522100"/>
            <a:ext cx="2476500" cy="622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Source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1619900" y="2122200"/>
            <a:ext cx="5706600" cy="26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Week1 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repo and scala project structure(1h)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Crawler for collecting the user data and the match data(8h)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Cleanse Data(10h)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Store the data(2h)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data API(2h)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58368" l="0" r="0" t="0"/>
          <a:stretch/>
        </p:blipFill>
        <p:spPr>
          <a:xfrm>
            <a:off x="0" y="-2"/>
            <a:ext cx="9143999" cy="19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type="title"/>
          </p:nvPr>
        </p:nvSpPr>
        <p:spPr>
          <a:xfrm>
            <a:off x="623725" y="522100"/>
            <a:ext cx="2476500" cy="622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Milestones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918475" y="2180150"/>
            <a:ext cx="3710100" cy="26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2: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Calculate the win rate (12h)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Matchup winrate(9h)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Winrate(4h)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the model for recommending champions(16h)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58368" l="0" r="0" t="0"/>
          <a:stretch/>
        </p:blipFill>
        <p:spPr>
          <a:xfrm>
            <a:off x="0" y="-2"/>
            <a:ext cx="9143999" cy="19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623725" y="522100"/>
            <a:ext cx="2840400" cy="622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Milestones </a:t>
            </a:r>
            <a:r>
              <a:rPr lang="en">
                <a:solidFill>
                  <a:srgbClr val="FFFFFF"/>
                </a:solidFill>
              </a:rPr>
              <a:t>Cont.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4924750" y="2180150"/>
            <a:ext cx="3414900" cy="2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Week 3: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Champion recommendation API(5h)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Unit test(8h)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Deploy project on aws(8h)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19609" r="18019" t="0"/>
          <a:stretch/>
        </p:blipFill>
        <p:spPr>
          <a:xfrm rot="1626637">
            <a:off x="56470" y="614029"/>
            <a:ext cx="4748416" cy="3880468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758800" y="786075"/>
            <a:ext cx="4020900" cy="3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Version Control  - Github</a:t>
            </a:r>
            <a:endParaRPr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language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Scala  - connect each part, main language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MLib -</a:t>
            </a:r>
            <a:r>
              <a:rPr lang="en"/>
              <a:t> build a model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 - collect data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Zeppelin - data visualization, data analysis and presentation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</a:t>
            </a:r>
            <a:endParaRPr/>
          </a:p>
          <a:p>
            <a:pPr indent="-31750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Make API calls to collect data</a:t>
            </a:r>
            <a:endParaRPr/>
          </a:p>
          <a:p>
            <a:pPr indent="-31750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Reposons to user’s API call</a:t>
            </a:r>
            <a:endParaRPr/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1744125" y="3587050"/>
            <a:ext cx="2840400" cy="622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Techniques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